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bhaya Libre Bold" panose="020B0604020202020204" charset="0"/>
      <p:regular r:id="rId9"/>
    </p:embeddedFont>
    <p:embeddedFont>
      <p:font typeface="Alatsi" panose="020B0604020202020204" charset="0"/>
      <p:regular r:id="rId10"/>
    </p:embeddedFont>
    <p:embeddedFont>
      <p:font typeface="Canva Sans" panose="020B0604020202020204" charset="0"/>
      <p:regular r:id="rId11"/>
    </p:embeddedFont>
    <p:embeddedFont>
      <p:font typeface="Canva Sans Bold" panose="020B0604020202020204" charset="0"/>
      <p:regular r:id="rId12"/>
    </p:embeddedFont>
    <p:embeddedFont>
      <p:font typeface="Open Sans Bold" panose="020B0806030504020204" pitchFamily="34" charset="0"/>
      <p:regular r:id="rId13"/>
      <p:bold r:id="rId14"/>
    </p:embeddedFont>
    <p:embeddedFont>
      <p:font typeface="Open Sauce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svg>
</file>

<file path=ppt/media/image3.png>
</file>

<file path=ppt/media/image4.png>
</file>

<file path=ppt/media/image5.jpe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jpe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1071" y="0"/>
            <a:ext cx="4239083" cy="10287000"/>
            <a:chOff x="0" y="0"/>
            <a:chExt cx="5652111" cy="13716000"/>
          </a:xfrm>
        </p:grpSpPr>
        <p:grpSp>
          <p:nvGrpSpPr>
            <p:cNvPr id="3" name="Group 3"/>
            <p:cNvGrpSpPr/>
            <p:nvPr/>
          </p:nvGrpSpPr>
          <p:grpSpPr>
            <a:xfrm>
              <a:off x="2826056" y="0"/>
              <a:ext cx="2826056" cy="13716000"/>
              <a:chOff x="0" y="0"/>
              <a:chExt cx="558233" cy="2709333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E0D9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413028" y="0"/>
              <a:ext cx="2826056" cy="13716000"/>
              <a:chOff x="0" y="0"/>
              <a:chExt cx="558233" cy="2709333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0" y="0"/>
              <a:ext cx="2826056" cy="13716000"/>
              <a:chOff x="0" y="0"/>
              <a:chExt cx="558233" cy="2709333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558233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558233" h="2709333">
                    <a:moveTo>
                      <a:pt x="0" y="0"/>
                    </a:moveTo>
                    <a:lnTo>
                      <a:pt x="558233" y="0"/>
                    </a:lnTo>
                    <a:lnTo>
                      <a:pt x="558233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E9C7C6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558233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</p:grpSp>
      <p:sp>
        <p:nvSpPr>
          <p:cNvPr id="12" name="TextBox 12"/>
          <p:cNvSpPr txBox="1"/>
          <p:nvPr/>
        </p:nvSpPr>
        <p:spPr>
          <a:xfrm>
            <a:off x="4481967" y="1102348"/>
            <a:ext cx="13272256" cy="2540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01"/>
              </a:lnSpc>
            </a:pPr>
            <a:r>
              <a:rPr lang="en-US" sz="10001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PRODUCT AND SERVICES FOR TRANSPORT HUB   </a:t>
            </a:r>
          </a:p>
        </p:txBody>
      </p:sp>
      <p:sp>
        <p:nvSpPr>
          <p:cNvPr id="13" name="Freeform 13"/>
          <p:cNvSpPr/>
          <p:nvPr/>
        </p:nvSpPr>
        <p:spPr>
          <a:xfrm>
            <a:off x="12646898" y="-210192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118095" y="9258300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5816684" y="3642385"/>
            <a:ext cx="9667995" cy="6379804"/>
          </a:xfrm>
          <a:custGeom>
            <a:avLst/>
            <a:gdLst/>
            <a:ahLst/>
            <a:cxnLst/>
            <a:rect l="l" t="t" r="r" b="b"/>
            <a:pathLst>
              <a:path w="9667995" h="6379804">
                <a:moveTo>
                  <a:pt x="0" y="0"/>
                </a:moveTo>
                <a:lnTo>
                  <a:pt x="9667996" y="0"/>
                </a:lnTo>
                <a:lnTo>
                  <a:pt x="9667996" y="6379804"/>
                </a:lnTo>
                <a:lnTo>
                  <a:pt x="0" y="63798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77" t="-18590" b="-13192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91145" y="1004172"/>
            <a:ext cx="13180039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OVERVIEW OF TEAM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Sanjivani  University | 2024</a:t>
            </a:r>
          </a:p>
        </p:txBody>
      </p:sp>
      <p:sp>
        <p:nvSpPr>
          <p:cNvPr id="4" name="AutoShape 4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7" name="Group 7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-2845001" y="434334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3601700" y="6142060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3659422" y="2997073"/>
            <a:ext cx="4087048" cy="606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 b="1">
                <a:solidFill>
                  <a:srgbClr val="000000"/>
                </a:solidFill>
                <a:latin typeface="Abhaya Libre Bold"/>
                <a:ea typeface="Abhaya Libre Bold"/>
                <a:cs typeface="Abhaya Libre Bold"/>
                <a:sym typeface="Abhaya Libre Bold"/>
              </a:rPr>
              <a:t>Team Name: The Crew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610338" y="3536824"/>
            <a:ext cx="4468654" cy="3580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Sakshi Raut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Bhumika Rathod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Rutuja Gadhave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Mayur Jagzap 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Hrushil Sonawane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Jay Jamdar 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51163" y="1028700"/>
            <a:ext cx="16784437" cy="7555854"/>
            <a:chOff x="0" y="0"/>
            <a:chExt cx="4420593" cy="19900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20593" cy="1990019"/>
            </a:xfrm>
            <a:custGeom>
              <a:avLst/>
              <a:gdLst/>
              <a:ahLst/>
              <a:cxnLst/>
              <a:rect l="l" t="t" r="r" b="b"/>
              <a:pathLst>
                <a:path w="4420593" h="1990019">
                  <a:moveTo>
                    <a:pt x="23524" y="0"/>
                  </a:moveTo>
                  <a:lnTo>
                    <a:pt x="4397068" y="0"/>
                  </a:lnTo>
                  <a:cubicBezTo>
                    <a:pt x="4403308" y="0"/>
                    <a:pt x="4409291" y="2478"/>
                    <a:pt x="4413703" y="6890"/>
                  </a:cubicBezTo>
                  <a:cubicBezTo>
                    <a:pt x="4418114" y="11302"/>
                    <a:pt x="4420593" y="17285"/>
                    <a:pt x="4420593" y="23524"/>
                  </a:cubicBezTo>
                  <a:lnTo>
                    <a:pt x="4420593" y="1966495"/>
                  </a:lnTo>
                  <a:cubicBezTo>
                    <a:pt x="4420593" y="1979487"/>
                    <a:pt x="4410061" y="1990019"/>
                    <a:pt x="4397068" y="1990019"/>
                  </a:cubicBezTo>
                  <a:lnTo>
                    <a:pt x="23524" y="1990019"/>
                  </a:lnTo>
                  <a:cubicBezTo>
                    <a:pt x="10532" y="1990019"/>
                    <a:pt x="0" y="1979487"/>
                    <a:pt x="0" y="1966495"/>
                  </a:cubicBezTo>
                  <a:lnTo>
                    <a:pt x="0" y="23524"/>
                  </a:lnTo>
                  <a:cubicBezTo>
                    <a:pt x="0" y="10532"/>
                    <a:pt x="10532" y="0"/>
                    <a:pt x="23524" y="0"/>
                  </a:cubicBezTo>
                  <a:close/>
                </a:path>
              </a:pathLst>
            </a:custGeom>
            <a:solidFill>
              <a:srgbClr val="E9C7C6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420593" cy="2028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 rot="-5400000">
            <a:off x="-2373736" y="4911090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sanjivani University | 2024</a:t>
            </a:r>
          </a:p>
        </p:txBody>
      </p:sp>
      <p:sp>
        <p:nvSpPr>
          <p:cNvPr id="6" name="AutoShape 6"/>
          <p:cNvSpPr/>
          <p:nvPr/>
        </p:nvSpPr>
        <p:spPr>
          <a:xfrm flipH="1" flipV="1">
            <a:off x="1090490" y="-104525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 flipV="1">
            <a:off x="1085850" y="7289441"/>
            <a:ext cx="5403" cy="2997456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9" name="Group 9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7512165" y="-1553858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892058" y="9048108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5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998651"/>
              </p:ext>
            </p:extLst>
          </p:nvPr>
        </p:nvGraphicFramePr>
        <p:xfrm>
          <a:off x="1917260" y="1308604"/>
          <a:ext cx="13220266" cy="6967043"/>
        </p:xfrm>
        <a:graphic>
          <a:graphicData uri="http://schemas.openxmlformats.org/drawingml/2006/table">
            <a:tbl>
              <a:tblPr/>
              <a:tblGrid>
                <a:gridCol w="5971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12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91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91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91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91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30089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217597"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 Problems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2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Sakshi </a:t>
                      </a:r>
                    </a:p>
                    <a:p>
                      <a:pPr algn="l">
                        <a:lnSpc>
                          <a:spcPts val="1120"/>
                        </a:lnSpc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Bhumika 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Rutuja 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Jay 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Mayur 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Hrushil      </a:t>
                      </a:r>
                      <a:r>
                        <a:rPr lang="en-US" sz="1700" b="1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  Total</a:t>
                      </a: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3800"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1. Maintenance and downtime </a:t>
                      </a:r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2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</a:t>
                      </a:r>
                    </a:p>
                    <a:p>
                      <a:pPr algn="l">
                        <a:lnSpc>
                          <a:spcPts val="1120"/>
                        </a:lnSpc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10               1140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4109">
                <a:tc>
                  <a:txBody>
                    <a:bodyPr/>
                    <a:lstStyle/>
                    <a:p>
                      <a:pPr algn="l">
                        <a:lnSpc>
                          <a:spcPts val="112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2. Damage and loss of goods </a:t>
                      </a:r>
                    </a:p>
                    <a:p>
                      <a:pPr algn="l">
                        <a:lnSpc>
                          <a:spcPts val="1120"/>
                        </a:lnSpc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12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660"/>
                        </a:lnSpc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1120"/>
                        </a:lnSpc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100             1410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19105">
                <a:tc>
                  <a:txBody>
                    <a:bodyPr/>
                    <a:lstStyle/>
                    <a:p>
                      <a:pPr algn="l">
                        <a:lnSpc>
                          <a:spcPts val="224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24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3. Lack of real time traffic</a:t>
                      </a:r>
                    </a:p>
                    <a:p>
                      <a:pPr algn="l">
                        <a:lnSpc>
                          <a:spcPts val="224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updated </a:t>
                      </a:r>
                    </a:p>
                    <a:p>
                      <a:pPr algn="l">
                        <a:lnSpc>
                          <a:spcPts val="2240"/>
                        </a:lnSpc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 dirty="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 dirty="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1000               3210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17368"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4. Stockouts and overstocking 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66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660"/>
                        </a:lnSpc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2660"/>
                        </a:lnSpc>
                      </a:pPr>
                      <a:r>
                        <a:rPr lang="en-US" sz="19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 dirty="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1000            2320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24109">
                <a:tc>
                  <a:txBody>
                    <a:bodyPr/>
                    <a:lstStyle/>
                    <a:p>
                      <a:pPr algn="l">
                        <a:lnSpc>
                          <a:spcPts val="1120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5. Product safety </a:t>
                      </a:r>
                    </a:p>
                    <a:p>
                      <a:pPr algn="l">
                        <a:lnSpc>
                          <a:spcPts val="1120"/>
                        </a:lnSpc>
                      </a:pPr>
                      <a:r>
                        <a:rPr lang="en-US" sz="8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 dirty="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379"/>
                        </a:lnSpc>
                        <a:defRPr/>
                      </a:pPr>
                      <a:endParaRPr lang="en-US" sz="1100" dirty="0"/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10                   2220</a:t>
                      </a:r>
                    </a:p>
                    <a:p>
                      <a:pPr algn="l">
                        <a:lnSpc>
                          <a:spcPts val="2379"/>
                        </a:lnSpc>
                      </a:pPr>
                      <a:r>
                        <a:rPr lang="en-US" sz="1700" dirty="0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  </a:t>
                      </a:r>
                    </a:p>
                  </a:txBody>
                  <a:tcPr marL="47625" marR="47625" marT="47625" marB="47625" anchor="ctr">
                    <a:lnL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6" name="AutoShape 16"/>
          <p:cNvSpPr/>
          <p:nvPr/>
        </p:nvSpPr>
        <p:spPr>
          <a:xfrm>
            <a:off x="13944600" y="1411783"/>
            <a:ext cx="0" cy="6830556"/>
          </a:xfrm>
          <a:prstGeom prst="line">
            <a:avLst/>
          </a:prstGeom>
          <a:ln w="381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TextBox 17"/>
          <p:cNvSpPr txBox="1"/>
          <p:nvPr/>
        </p:nvSpPr>
        <p:spPr>
          <a:xfrm>
            <a:off x="4011699" y="24185"/>
            <a:ext cx="10683921" cy="1004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71"/>
              </a:lnSpc>
            </a:pPr>
            <a:r>
              <a:rPr lang="en-US" sz="5908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THEORY OF PRIORITIZATION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59226" y="8594079"/>
            <a:ext cx="5875973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High rated topic : 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235199" y="8784579"/>
            <a:ext cx="5276728" cy="1366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87"/>
              </a:lnSpc>
            </a:pPr>
            <a:r>
              <a:rPr lang="en-US" sz="3919" dirty="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Lack of real time traffic updated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23849" y="3685481"/>
            <a:ext cx="14705320" cy="2208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52"/>
              </a:lnSpc>
            </a:pPr>
            <a:r>
              <a:rPr lang="en-US" sz="418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Commuters and transport authorities lack on accurate real time tracking system for public transportation . Leading to uncertainty in vehicle arrival time .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Sanjivani University  | 2024</a:t>
            </a:r>
          </a:p>
        </p:txBody>
      </p:sp>
      <p:sp>
        <p:nvSpPr>
          <p:cNvPr id="4" name="AutoShape 4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3764167" y="6208199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2553980" y="866775"/>
            <a:ext cx="13180039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PROBLEM STATEMENT 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5859155" y="-98041"/>
            <a:ext cx="1562612" cy="1771266"/>
            <a:chOff x="0" y="-130721"/>
            <a:chExt cx="2083482" cy="2361688"/>
          </a:xfrm>
        </p:grpSpPr>
        <p:grpSp>
          <p:nvGrpSpPr>
            <p:cNvPr id="9" name="Group 9"/>
            <p:cNvGrpSpPr/>
            <p:nvPr/>
          </p:nvGrpSpPr>
          <p:grpSpPr>
            <a:xfrm>
              <a:off x="75599" y="-130721"/>
              <a:ext cx="1932284" cy="2361688"/>
              <a:chOff x="0" y="-47625"/>
              <a:chExt cx="703982" cy="860425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3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-2627572" y="-733336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02946" y="8800282"/>
            <a:ext cx="6882108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sanjivani University | 2024</a:t>
            </a:r>
          </a:p>
        </p:txBody>
      </p:sp>
      <p:sp>
        <p:nvSpPr>
          <p:cNvPr id="3" name="AutoShape 3"/>
          <p:cNvSpPr/>
          <p:nvPr/>
        </p:nvSpPr>
        <p:spPr>
          <a:xfrm>
            <a:off x="-26059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1430169" y="9061267"/>
            <a:ext cx="7105264" cy="19050"/>
          </a:xfrm>
          <a:prstGeom prst="line">
            <a:avLst/>
          </a:prstGeom>
          <a:ln w="114300" cap="flat">
            <a:solidFill>
              <a:srgbClr val="9FC3D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2982861" y="5933231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931129" y="-161925"/>
            <a:ext cx="13180039" cy="1450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SCAMPER ACTIVITY 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5859155" y="0"/>
            <a:ext cx="1562612" cy="1673225"/>
            <a:chOff x="0" y="0"/>
            <a:chExt cx="2083482" cy="2230967"/>
          </a:xfrm>
        </p:grpSpPr>
        <p:grpSp>
          <p:nvGrpSpPr>
            <p:cNvPr id="8" name="Group 8"/>
            <p:cNvGrpSpPr/>
            <p:nvPr/>
          </p:nvGrpSpPr>
          <p:grpSpPr>
            <a:xfrm>
              <a:off x="75599" y="0"/>
              <a:ext cx="1932284" cy="2230967"/>
              <a:chOff x="0" y="0"/>
              <a:chExt cx="703982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703982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703982" h="812800">
                    <a:moveTo>
                      <a:pt x="234787" y="793731"/>
                    </a:moveTo>
                    <a:cubicBezTo>
                      <a:pt x="270879" y="805245"/>
                      <a:pt x="311910" y="812800"/>
                      <a:pt x="352180" y="812800"/>
                    </a:cubicBezTo>
                    <a:cubicBezTo>
                      <a:pt x="392452" y="812800"/>
                      <a:pt x="431204" y="806323"/>
                      <a:pt x="466915" y="794809"/>
                    </a:cubicBezTo>
                    <a:cubicBezTo>
                      <a:pt x="467675" y="794450"/>
                      <a:pt x="468435" y="794450"/>
                      <a:pt x="469194" y="794090"/>
                    </a:cubicBezTo>
                    <a:cubicBezTo>
                      <a:pt x="603304" y="748035"/>
                      <a:pt x="702082" y="626421"/>
                      <a:pt x="703982" y="484298"/>
                    </a:cubicBezTo>
                    <a:lnTo>
                      <a:pt x="703982" y="0"/>
                    </a:lnTo>
                    <a:lnTo>
                      <a:pt x="0" y="0"/>
                    </a:lnTo>
                    <a:lnTo>
                      <a:pt x="0" y="483939"/>
                    </a:lnTo>
                    <a:cubicBezTo>
                      <a:pt x="1900" y="627140"/>
                      <a:pt x="99158" y="748755"/>
                      <a:pt x="234787" y="793731"/>
                    </a:cubicBezTo>
                    <a:close/>
                  </a:path>
                </a:pathLst>
              </a:custGeom>
              <a:solidFill>
                <a:srgbClr val="9FC3D0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47625"/>
                <a:ext cx="703982" cy="7334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0" y="437582"/>
              <a:ext cx="2083482" cy="12415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805"/>
                </a:lnSpc>
              </a:pPr>
              <a:r>
                <a:rPr lang="en-US" sz="5575" b="1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4</a:t>
              </a:r>
            </a:p>
          </p:txBody>
        </p:sp>
      </p:grpSp>
      <p:sp>
        <p:nvSpPr>
          <p:cNvPr id="12" name="Freeform 12"/>
          <p:cNvSpPr/>
          <p:nvPr/>
        </p:nvSpPr>
        <p:spPr>
          <a:xfrm>
            <a:off x="-3482681" y="-210192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74919" y="1477963"/>
            <a:ext cx="10924884" cy="3762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2"/>
              </a:lnSpc>
            </a:pPr>
            <a:r>
              <a:rPr lang="en-US" sz="2980" b="1">
                <a:solidFill>
                  <a:srgbClr val="9F282E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Substitution :</a:t>
            </a:r>
            <a:r>
              <a:rPr lang="en-US" sz="2980" b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many of the substitute mention such as electric vehicles in renewable energy directly address the problem of emissions and pollution at transport hub  </a:t>
            </a:r>
          </a:p>
          <a:p>
            <a:pPr algn="l">
              <a:lnSpc>
                <a:spcPts val="4452"/>
              </a:lnSpc>
            </a:pPr>
            <a:r>
              <a:rPr lang="en-US" sz="318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</a:t>
            </a:r>
            <a:r>
              <a:rPr lang="en-US" sz="3180">
                <a:solidFill>
                  <a:srgbClr val="9F282E"/>
                </a:solidFill>
                <a:latin typeface="Alatsi"/>
                <a:ea typeface="Alatsi"/>
                <a:cs typeface="Alatsi"/>
                <a:sym typeface="Alatsi"/>
              </a:rPr>
              <a:t>Eliminate :</a:t>
            </a:r>
            <a:r>
              <a:rPr lang="en-US" sz="3180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 For a transport hub , this method can help streamline operations, improve customer experience, and reduce unnecessary overheads . </a:t>
            </a:r>
          </a:p>
          <a:p>
            <a:pPr algn="l">
              <a:lnSpc>
                <a:spcPts val="4172"/>
              </a:lnSpc>
            </a:pPr>
            <a:endParaRPr lang="en-US" sz="3180">
              <a:solidFill>
                <a:srgbClr val="000000"/>
              </a:solidFill>
              <a:latin typeface="Alatsi"/>
              <a:ea typeface="Alatsi"/>
              <a:cs typeface="Alatsi"/>
              <a:sym typeface="Alatsi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11365612" y="2399814"/>
            <a:ext cx="6163852" cy="6163852"/>
          </a:xfrm>
          <a:custGeom>
            <a:avLst/>
            <a:gdLst/>
            <a:ahLst/>
            <a:cxnLst/>
            <a:rect l="l" t="t" r="r" b="b"/>
            <a:pathLst>
              <a:path w="6163852" h="6163852">
                <a:moveTo>
                  <a:pt x="0" y="0"/>
                </a:moveTo>
                <a:lnTo>
                  <a:pt x="6163852" y="0"/>
                </a:lnTo>
                <a:lnTo>
                  <a:pt x="6163852" y="6163851"/>
                </a:lnTo>
                <a:lnTo>
                  <a:pt x="0" y="61638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9139238" y="4819967"/>
            <a:ext cx="952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</p:txBody>
      </p:sp>
      <p:sp>
        <p:nvSpPr>
          <p:cNvPr id="16" name="TextBox 16"/>
          <p:cNvSpPr txBox="1"/>
          <p:nvPr/>
        </p:nvSpPr>
        <p:spPr>
          <a:xfrm>
            <a:off x="-478578" y="5067355"/>
            <a:ext cx="6799063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How It Works ?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3697" y="6183050"/>
            <a:ext cx="6074450" cy="2380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Simplification of services 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Reducing waiting time 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Cost reduction </a:t>
            </a:r>
          </a:p>
          <a:p>
            <a:pPr marL="734059" lvl="1" indent="-367030" algn="l">
              <a:lnSpc>
                <a:spcPts val="4759"/>
              </a:lnSpc>
              <a:buAutoNum type="arabicPeriod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Sustainability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11854" y="8513832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3" name="Picture 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/>
          <a:stretch>
            <a:fillRect/>
          </a:stretch>
        </p:blipFill>
        <p:spPr>
          <a:xfrm>
            <a:off x="1277965" y="1663492"/>
            <a:ext cx="15067476" cy="8493223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>
            <a:off x="-2628900" y="-210192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4"/>
                </a:lnTo>
                <a:lnTo>
                  <a:pt x="0" y="24777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77965" y="-171450"/>
            <a:ext cx="16060222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Prototype  app or 3D model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4163111" y="-363442"/>
            <a:ext cx="942839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Journey Map</a:t>
            </a:r>
          </a:p>
        </p:txBody>
      </p:sp>
      <p:sp>
        <p:nvSpPr>
          <p:cNvPr id="5" name="Freeform 5"/>
          <p:cNvSpPr/>
          <p:nvPr/>
        </p:nvSpPr>
        <p:spPr>
          <a:xfrm>
            <a:off x="-2627572" y="-733336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591501" y="7809217"/>
            <a:ext cx="7315200" cy="2477783"/>
          </a:xfrm>
          <a:custGeom>
            <a:avLst/>
            <a:gdLst/>
            <a:ahLst/>
            <a:cxnLst/>
            <a:rect l="l" t="t" r="r" b="b"/>
            <a:pathLst>
              <a:path w="7315200" h="2477783">
                <a:moveTo>
                  <a:pt x="0" y="0"/>
                </a:moveTo>
                <a:lnTo>
                  <a:pt x="7315200" y="0"/>
                </a:lnTo>
                <a:lnTo>
                  <a:pt x="7315200" y="2477783"/>
                </a:lnTo>
                <a:lnTo>
                  <a:pt x="0" y="24777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BB53A2-5E95-A3E4-FC1E-BFBF53C6C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536" y="1047761"/>
            <a:ext cx="7315200" cy="88201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5AC712-B5F0-AE62-ACF4-F48A0E5203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1600" y="999767"/>
            <a:ext cx="7761018" cy="88681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313</Words>
  <Application>Microsoft Office PowerPoint</Application>
  <PresentationFormat>Custom</PresentationFormat>
  <Paragraphs>159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Canva Sans</vt:lpstr>
      <vt:lpstr>Open Sauce Bold</vt:lpstr>
      <vt:lpstr>Canva Sans Bold</vt:lpstr>
      <vt:lpstr>Alatsi</vt:lpstr>
      <vt:lpstr>Abhaya Libre Bold</vt:lpstr>
      <vt:lpstr>Open Sans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product and services for transport hub</dc:title>
  <dc:creator>bhoomi rathod</dc:creator>
  <cp:lastModifiedBy>bhumika rathod</cp:lastModifiedBy>
  <cp:revision>2</cp:revision>
  <dcterms:created xsi:type="dcterms:W3CDTF">2006-08-16T00:00:00Z</dcterms:created>
  <dcterms:modified xsi:type="dcterms:W3CDTF">2024-11-12T05:55:21Z</dcterms:modified>
  <dc:identifier>DAGWL3miju8</dc:identifier>
</cp:coreProperties>
</file>

<file path=docProps/thumbnail.jpeg>
</file>